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8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245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6201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59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1663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2241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2953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5451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869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1412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8AF538-FB59-483E-A0E1-B43C35B6B1BE}" type="datetimeFigureOut">
              <a:rPr lang="hr-HR" smtClean="0"/>
              <a:t>25.2.2025.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DDDBF8A-1680-46EA-8073-0646673CB95E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4639-AF01-3706-EAB8-3CB24A6EA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Post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B54D8-C091-BAB9-D796-6954B067B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Jakov Biškup</a:t>
            </a:r>
          </a:p>
        </p:txBody>
      </p:sp>
    </p:spTree>
    <p:extLst>
      <p:ext uri="{BB962C8B-B14F-4D97-AF65-F5344CB8AC3E}">
        <p14:creationId xmlns:p14="http://schemas.microsoft.com/office/powerpoint/2010/main" val="364188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D9D9-6559-944C-28E3-986F787B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Post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3166-EB95-AC33-2F08-BD1CE2E8C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efekt koji se primjenjuje na </a:t>
            </a:r>
            <a:r>
              <a:rPr lang="hr-HR" sz="2400" b="1" dirty="0"/>
              <a:t>sliku</a:t>
            </a:r>
            <a:r>
              <a:rPr lang="hr-HR" sz="2400" dirty="0"/>
              <a:t> nakon što se </a:t>
            </a:r>
            <a:r>
              <a:rPr lang="hr-HR" sz="2400" i="1" dirty="0" err="1"/>
              <a:t>frame</a:t>
            </a:r>
            <a:r>
              <a:rPr lang="hr-HR" sz="2400" dirty="0"/>
              <a:t> renderira</a:t>
            </a:r>
          </a:p>
        </p:txBody>
      </p:sp>
      <p:pic>
        <p:nvPicPr>
          <p:cNvPr id="4" name="Picture 3" descr="A grass and trees in a forest&#10;&#10;Description automatically generated">
            <a:extLst>
              <a:ext uri="{FF2B5EF4-FFF2-40B4-BE49-F238E27FC236}">
                <a16:creationId xmlns:a16="http://schemas.microsoft.com/office/drawing/2014/main" id="{D935E504-37F2-B8A3-B9F4-A6D218BF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08" r="39024"/>
          <a:stretch/>
        </p:blipFill>
        <p:spPr>
          <a:xfrm>
            <a:off x="752719" y="2574768"/>
            <a:ext cx="2542906" cy="4125950"/>
          </a:xfrm>
          <a:prstGeom prst="rect">
            <a:avLst/>
          </a:prstGeom>
        </p:spPr>
      </p:pic>
      <p:pic>
        <p:nvPicPr>
          <p:cNvPr id="5" name="Picture 4" descr="A cartoon of a forest&#10;&#10;Description automatically generated">
            <a:extLst>
              <a:ext uri="{FF2B5EF4-FFF2-40B4-BE49-F238E27FC236}">
                <a16:creationId xmlns:a16="http://schemas.microsoft.com/office/drawing/2014/main" id="{54FDCD91-C7BB-79BE-7C59-3D3B6B69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15" r="41271" b="1"/>
          <a:stretch/>
        </p:blipFill>
        <p:spPr>
          <a:xfrm>
            <a:off x="3470387" y="2574768"/>
            <a:ext cx="2539606" cy="4126861"/>
          </a:xfrm>
          <a:prstGeom prst="rect">
            <a:avLst/>
          </a:prstGeom>
        </p:spPr>
      </p:pic>
      <p:pic>
        <p:nvPicPr>
          <p:cNvPr id="6" name="Picture 5" descr="A grass field with trees in the background&#10;&#10;Description automatically generated">
            <a:extLst>
              <a:ext uri="{FF2B5EF4-FFF2-40B4-BE49-F238E27FC236}">
                <a16:creationId xmlns:a16="http://schemas.microsoft.com/office/drawing/2014/main" id="{0EB91E0A-0349-D637-170F-38F91514E2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14" r="30521" b="1"/>
          <a:stretch/>
        </p:blipFill>
        <p:spPr>
          <a:xfrm>
            <a:off x="6182009" y="2574768"/>
            <a:ext cx="2542628" cy="4125914"/>
          </a:xfrm>
          <a:prstGeom prst="rect">
            <a:avLst/>
          </a:prstGeom>
        </p:spPr>
      </p:pic>
      <p:pic>
        <p:nvPicPr>
          <p:cNvPr id="7" name="Picture 6" descr="A video game scene of a forest&#10;&#10;AI-generated content may be incorrect.">
            <a:extLst>
              <a:ext uri="{FF2B5EF4-FFF2-40B4-BE49-F238E27FC236}">
                <a16:creationId xmlns:a16="http://schemas.microsoft.com/office/drawing/2014/main" id="{3960F116-9E09-A272-FDE9-66C6AAA755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r="37724" b="1"/>
          <a:stretch/>
        </p:blipFill>
        <p:spPr>
          <a:xfrm>
            <a:off x="8896653" y="2574768"/>
            <a:ext cx="2542628" cy="41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2B71-84F3-47D3-F161-E35E8D8F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Vinjeta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AD39B-1108-A9EE-BBD3-BB54F868B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8" y="2308379"/>
            <a:ext cx="5772172" cy="32468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33D80-3C99-637B-63E5-E3A0AB5A5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8379"/>
            <a:ext cx="5772173" cy="32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4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EF46-A573-400F-1D84-3D8F9E4B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Blur</a:t>
            </a:r>
            <a:r>
              <a:rPr lang="hr-HR" dirty="0"/>
              <a:t> (zamućenje)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C3B19-6D5E-21B9-1EF6-E894A191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prosjek okolnih piksela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b="1" dirty="0" err="1"/>
              <a:t>Box</a:t>
            </a:r>
            <a:r>
              <a:rPr lang="hr-HR" sz="2800" b="1" dirty="0"/>
              <a:t> </a:t>
            </a:r>
            <a:r>
              <a:rPr lang="hr-HR" sz="2800" b="1" dirty="0" err="1"/>
              <a:t>blur</a:t>
            </a:r>
            <a:endParaRPr lang="hr-HR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b="1" dirty="0" err="1"/>
              <a:t>Gaussian</a:t>
            </a:r>
            <a:r>
              <a:rPr lang="hr-HR" sz="2800" b="1" dirty="0"/>
              <a:t> </a:t>
            </a:r>
            <a:r>
              <a:rPr lang="hr-HR" sz="2800" b="1" dirty="0" err="1"/>
              <a:t>blur</a:t>
            </a:r>
            <a:endParaRPr lang="en-US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err="1"/>
              <a:t>konvolucija</a:t>
            </a:r>
            <a:r>
              <a:rPr lang="en-US" sz="2800" dirty="0"/>
              <a:t> </a:t>
            </a:r>
            <a:r>
              <a:rPr lang="en-US" sz="2800" dirty="0" err="1"/>
              <a:t>matrica</a:t>
            </a:r>
            <a:endParaRPr lang="hr-HR" sz="2800" dirty="0"/>
          </a:p>
        </p:txBody>
      </p:sp>
      <p:pic>
        <p:nvPicPr>
          <p:cNvPr id="5" name="Picture 4" descr="A comparison of a beach&#10;&#10;AI-generated content may be incorrect.">
            <a:extLst>
              <a:ext uri="{FF2B5EF4-FFF2-40B4-BE49-F238E27FC236}">
                <a16:creationId xmlns:a16="http://schemas.microsoft.com/office/drawing/2014/main" id="{9E247121-229B-3E90-9756-BC39CE8DC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63" y="1845734"/>
            <a:ext cx="6829049" cy="41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1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554D-0927-C785-EE7A-9F867216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Magla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77D30-637B-1A0B-F3CC-65C6979F1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koristimo</a:t>
            </a:r>
            <a:r>
              <a:rPr lang="en-US" sz="2400" dirty="0"/>
              <a:t> depth buffer</a:t>
            </a:r>
            <a:endParaRPr lang="hr-H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20560-46E1-0A3F-EB63-3E2554E0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92" y="2372931"/>
            <a:ext cx="6249272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4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3FF3B-5BAC-F48B-73E3-EC883E5E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Preporučeni efekti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72D39-4074-2CAA-410B-88B3DF25D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r-HR" dirty="0"/>
              <a:t>Izoštravanje (</a:t>
            </a:r>
            <a:r>
              <a:rPr lang="hr-HR" dirty="0" err="1"/>
              <a:t>sharpness</a:t>
            </a:r>
            <a:r>
              <a:rPr lang="hr-H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Isticanje obruba („</a:t>
            </a:r>
            <a:r>
              <a:rPr lang="hr-HR" dirty="0" err="1"/>
              <a:t>toon</a:t>
            </a:r>
            <a:r>
              <a:rPr lang="hr-HR" dirty="0"/>
              <a:t> </a:t>
            </a:r>
            <a:r>
              <a:rPr lang="hr-HR" dirty="0" err="1"/>
              <a:t>shader</a:t>
            </a:r>
            <a:r>
              <a:rPr lang="hr-HR" dirty="0"/>
              <a:t>”)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 err="1"/>
              <a:t>Kromatska</a:t>
            </a:r>
            <a:r>
              <a:rPr lang="hr-HR" dirty="0"/>
              <a:t> aberacija (</a:t>
            </a:r>
            <a:r>
              <a:rPr lang="hr-HR" dirty="0" err="1"/>
              <a:t>chromatic</a:t>
            </a:r>
            <a:r>
              <a:rPr lang="hr-HR" dirty="0"/>
              <a:t> </a:t>
            </a:r>
            <a:r>
              <a:rPr lang="hr-HR" dirty="0" err="1"/>
              <a:t>aberration</a:t>
            </a:r>
            <a:r>
              <a:rPr lang="hr-H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Zrnatost filma (film </a:t>
            </a:r>
            <a:r>
              <a:rPr lang="hr-HR" dirty="0" err="1"/>
              <a:t>grain</a:t>
            </a:r>
            <a:r>
              <a:rPr lang="hr-H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Korekcija boja (</a:t>
            </a:r>
            <a:r>
              <a:rPr lang="hr-HR" dirty="0" err="1"/>
              <a:t>color</a:t>
            </a:r>
            <a:r>
              <a:rPr lang="hr-HR" dirty="0"/>
              <a:t> </a:t>
            </a:r>
            <a:r>
              <a:rPr lang="hr-HR" dirty="0" err="1"/>
              <a:t>correction</a:t>
            </a:r>
            <a:r>
              <a:rPr lang="hr-HR" dirty="0"/>
              <a:t>: </a:t>
            </a:r>
            <a:r>
              <a:rPr lang="hr-HR" dirty="0" err="1"/>
              <a:t>saturation</a:t>
            </a:r>
            <a:r>
              <a:rPr lang="hr-HR" dirty="0"/>
              <a:t>, </a:t>
            </a:r>
            <a:r>
              <a:rPr lang="hr-HR" dirty="0" err="1"/>
              <a:t>contrast</a:t>
            </a:r>
            <a:r>
              <a:rPr lang="hr-HR" dirty="0"/>
              <a:t>, </a:t>
            </a:r>
            <a:r>
              <a:rPr lang="hr-HR" dirty="0" err="1"/>
              <a:t>brightness</a:t>
            </a:r>
            <a:r>
              <a:rPr lang="hr-H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 err="1"/>
              <a:t>Kvantizacija</a:t>
            </a:r>
            <a:r>
              <a:rPr lang="hr-HR" dirty="0"/>
              <a:t> boja (smanjenje broja boja na slici i zamjena palete)</a:t>
            </a:r>
          </a:p>
        </p:txBody>
      </p:sp>
    </p:spTree>
    <p:extLst>
      <p:ext uri="{BB962C8B-B14F-4D97-AF65-F5344CB8AC3E}">
        <p14:creationId xmlns:p14="http://schemas.microsoft.com/office/powerpoint/2010/main" val="33274252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84</TotalTime>
  <Words>83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Retrospect</vt:lpstr>
      <vt:lpstr>Post processing</vt:lpstr>
      <vt:lpstr>Post processing</vt:lpstr>
      <vt:lpstr>Vinjeta</vt:lpstr>
      <vt:lpstr>Blur (zamućenje)</vt:lpstr>
      <vt:lpstr>Magla</vt:lpstr>
      <vt:lpstr>Preporučeni efekti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Biškup</dc:creator>
  <cp:lastModifiedBy>Jakov Biškup</cp:lastModifiedBy>
  <cp:revision>64</cp:revision>
  <dcterms:created xsi:type="dcterms:W3CDTF">2025-02-24T09:06:31Z</dcterms:created>
  <dcterms:modified xsi:type="dcterms:W3CDTF">2025-02-25T13:26:44Z</dcterms:modified>
</cp:coreProperties>
</file>